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5"/>
  </p:notesMasterIdLst>
  <p:sldIdLst>
    <p:sldId id="256" r:id="rId2"/>
    <p:sldId id="258" r:id="rId3"/>
    <p:sldId id="259" r:id="rId4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930" y="96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7AE548-F4E1-459A-A8BC-2D6A8AADC2B5}" type="doc">
      <dgm:prSet loTypeId="urn:microsoft.com/office/officeart/2005/8/layout/default" loCatId="list" qsTypeId="urn:microsoft.com/office/officeart/2005/8/quickstyle/simple1" qsCatId="simple" csTypeId="urn:microsoft.com/office/officeart/2005/8/colors/accent0_3" csCatId="mainScheme" phldr="1"/>
      <dgm:spPr/>
    </dgm:pt>
    <dgm:pt modelId="{66A0A033-5F13-4076-9322-0350AFC51E77}">
      <dgm:prSet phldrT="[Tekst]"/>
      <dgm:spPr/>
      <dgm:t>
        <a:bodyPr/>
        <a:lstStyle/>
        <a:p>
          <a:r>
            <a:rPr lang="nl-BE" dirty="0"/>
            <a:t>Onderwijs</a:t>
          </a:r>
        </a:p>
      </dgm:t>
    </dgm:pt>
    <dgm:pt modelId="{09826E19-4071-48BB-8F81-85D4174407B6}" type="parTrans" cxnId="{C1AF3A0C-0982-41C1-9A27-BD6E9DAF1E29}">
      <dgm:prSet/>
      <dgm:spPr/>
      <dgm:t>
        <a:bodyPr/>
        <a:lstStyle/>
        <a:p>
          <a:endParaRPr lang="nl-BE"/>
        </a:p>
      </dgm:t>
    </dgm:pt>
    <dgm:pt modelId="{B7D611F1-EB46-48D8-B2B9-B4010A30FB50}" type="sibTrans" cxnId="{C1AF3A0C-0982-41C1-9A27-BD6E9DAF1E29}">
      <dgm:prSet/>
      <dgm:spPr/>
      <dgm:t>
        <a:bodyPr/>
        <a:lstStyle/>
        <a:p>
          <a:endParaRPr lang="nl-BE"/>
        </a:p>
      </dgm:t>
    </dgm:pt>
    <dgm:pt modelId="{7422D25E-9C69-4FDC-AACB-DB08218BE799}">
      <dgm:prSet phldrT="[Tekst]"/>
      <dgm:spPr/>
      <dgm:t>
        <a:bodyPr/>
        <a:lstStyle/>
        <a:p>
          <a:r>
            <a:rPr lang="nl-BE" dirty="0"/>
            <a:t>Wedergeboorte</a:t>
          </a:r>
        </a:p>
      </dgm:t>
    </dgm:pt>
    <dgm:pt modelId="{D8D341D5-27B5-487D-ACEA-54D1A8827952}" type="parTrans" cxnId="{47703422-2291-4379-9EE4-055E489C6C58}">
      <dgm:prSet/>
      <dgm:spPr/>
      <dgm:t>
        <a:bodyPr/>
        <a:lstStyle/>
        <a:p>
          <a:endParaRPr lang="nl-BE"/>
        </a:p>
      </dgm:t>
    </dgm:pt>
    <dgm:pt modelId="{8E50C2B6-74D6-4F6C-9C95-91C4D954E176}" type="sibTrans" cxnId="{47703422-2291-4379-9EE4-055E489C6C58}">
      <dgm:prSet/>
      <dgm:spPr/>
      <dgm:t>
        <a:bodyPr/>
        <a:lstStyle/>
        <a:p>
          <a:endParaRPr lang="nl-BE"/>
        </a:p>
      </dgm:t>
    </dgm:pt>
    <dgm:pt modelId="{99FFECF6-7A63-48FC-93BD-1843EF82A09F}">
      <dgm:prSet phldrT="[Tekst]"/>
      <dgm:spPr/>
      <dgm:t>
        <a:bodyPr/>
        <a:lstStyle/>
        <a:p>
          <a:r>
            <a:rPr lang="nl-BE" dirty="0"/>
            <a:t>Inwoning</a:t>
          </a:r>
        </a:p>
      </dgm:t>
    </dgm:pt>
    <dgm:pt modelId="{051D34E4-F1F6-4F12-A68C-6B7D0F239AF3}" type="parTrans" cxnId="{60651728-7EF4-40A2-A925-09114DF4297F}">
      <dgm:prSet/>
      <dgm:spPr/>
      <dgm:t>
        <a:bodyPr/>
        <a:lstStyle/>
        <a:p>
          <a:endParaRPr lang="nl-BE"/>
        </a:p>
      </dgm:t>
    </dgm:pt>
    <dgm:pt modelId="{00CE2C9B-85B3-4A4C-B35F-374F82D5322B}" type="sibTrans" cxnId="{60651728-7EF4-40A2-A925-09114DF4297F}">
      <dgm:prSet/>
      <dgm:spPr/>
      <dgm:t>
        <a:bodyPr/>
        <a:lstStyle/>
        <a:p>
          <a:endParaRPr lang="nl-BE"/>
        </a:p>
      </dgm:t>
    </dgm:pt>
    <dgm:pt modelId="{7F9E1511-74A0-4800-92BB-36C7A2780C6C}">
      <dgm:prSet phldrT="[Tekst]"/>
      <dgm:spPr/>
      <dgm:t>
        <a:bodyPr/>
        <a:lstStyle/>
        <a:p>
          <a:r>
            <a:rPr lang="nl-BE" dirty="0"/>
            <a:t>Verzegeling</a:t>
          </a:r>
        </a:p>
      </dgm:t>
    </dgm:pt>
    <dgm:pt modelId="{4ECBA1AF-FF8C-4072-A388-9740646A738F}" type="parTrans" cxnId="{6093FE4D-2803-46EC-A99B-9824F5D7F645}">
      <dgm:prSet/>
      <dgm:spPr/>
      <dgm:t>
        <a:bodyPr/>
        <a:lstStyle/>
        <a:p>
          <a:endParaRPr lang="nl-BE"/>
        </a:p>
      </dgm:t>
    </dgm:pt>
    <dgm:pt modelId="{E1A534C5-50FC-4EF2-A785-E56786CC15FB}" type="sibTrans" cxnId="{6093FE4D-2803-46EC-A99B-9824F5D7F645}">
      <dgm:prSet/>
      <dgm:spPr/>
      <dgm:t>
        <a:bodyPr/>
        <a:lstStyle/>
        <a:p>
          <a:endParaRPr lang="nl-BE"/>
        </a:p>
      </dgm:t>
    </dgm:pt>
    <dgm:pt modelId="{DA2C8C2D-2ACD-4B25-A41A-C5D96B21D96F}">
      <dgm:prSet phldrT="[Tekst]"/>
      <dgm:spPr/>
      <dgm:t>
        <a:bodyPr/>
        <a:lstStyle/>
        <a:p>
          <a:r>
            <a:rPr lang="nl-BE" dirty="0"/>
            <a:t>Vervulling</a:t>
          </a:r>
        </a:p>
      </dgm:t>
    </dgm:pt>
    <dgm:pt modelId="{05E61DBC-60E6-4524-A06E-313D8FFCC15A}" type="parTrans" cxnId="{EF02FD3E-4C8D-4E02-A8D2-F5EF644E901D}">
      <dgm:prSet/>
      <dgm:spPr/>
      <dgm:t>
        <a:bodyPr/>
        <a:lstStyle/>
        <a:p>
          <a:endParaRPr lang="nl-BE"/>
        </a:p>
      </dgm:t>
    </dgm:pt>
    <dgm:pt modelId="{15D40A51-D34B-49F9-9F7A-73636C486EDD}" type="sibTrans" cxnId="{EF02FD3E-4C8D-4E02-A8D2-F5EF644E901D}">
      <dgm:prSet/>
      <dgm:spPr/>
      <dgm:t>
        <a:bodyPr/>
        <a:lstStyle/>
        <a:p>
          <a:endParaRPr lang="nl-BE"/>
        </a:p>
      </dgm:t>
    </dgm:pt>
    <dgm:pt modelId="{0D6A5D0A-D6F8-4F23-BC48-A7EEDF3E26CC}">
      <dgm:prSet phldrT="[Tekst]"/>
      <dgm:spPr/>
      <dgm:t>
        <a:bodyPr/>
        <a:lstStyle/>
        <a:p>
          <a:r>
            <a:rPr lang="nl-BE" dirty="0" err="1"/>
            <a:t>Geestesdoop</a:t>
          </a:r>
          <a:endParaRPr lang="nl-BE" dirty="0"/>
        </a:p>
      </dgm:t>
    </dgm:pt>
    <dgm:pt modelId="{D2C23BA1-5CDE-4FE0-89E7-F20B60BF313E}" type="parTrans" cxnId="{B502D380-FE21-4605-B78C-274AC4992361}">
      <dgm:prSet/>
      <dgm:spPr/>
      <dgm:t>
        <a:bodyPr/>
        <a:lstStyle/>
        <a:p>
          <a:endParaRPr lang="nl-BE"/>
        </a:p>
      </dgm:t>
    </dgm:pt>
    <dgm:pt modelId="{6B6B89A5-0ECA-4D11-AE47-A76E1DAD856B}" type="sibTrans" cxnId="{B502D380-FE21-4605-B78C-274AC4992361}">
      <dgm:prSet/>
      <dgm:spPr/>
      <dgm:t>
        <a:bodyPr/>
        <a:lstStyle/>
        <a:p>
          <a:endParaRPr lang="nl-BE"/>
        </a:p>
      </dgm:t>
    </dgm:pt>
    <dgm:pt modelId="{B263D02E-98EA-4CC8-A522-AA3083785327}" type="pres">
      <dgm:prSet presAssocID="{B27AE548-F4E1-459A-A8BC-2D6A8AADC2B5}" presName="diagram" presStyleCnt="0">
        <dgm:presLayoutVars>
          <dgm:dir/>
          <dgm:resizeHandles val="exact"/>
        </dgm:presLayoutVars>
      </dgm:prSet>
      <dgm:spPr/>
    </dgm:pt>
    <dgm:pt modelId="{D52EBEB4-7304-46F2-B295-B61A630D98EF}" type="pres">
      <dgm:prSet presAssocID="{66A0A033-5F13-4076-9322-0350AFC51E77}" presName="node" presStyleLbl="node1" presStyleIdx="0" presStyleCnt="6">
        <dgm:presLayoutVars>
          <dgm:bulletEnabled val="1"/>
        </dgm:presLayoutVars>
      </dgm:prSet>
      <dgm:spPr/>
    </dgm:pt>
    <dgm:pt modelId="{A2A19167-9D57-42FF-9758-053213CF08F0}" type="pres">
      <dgm:prSet presAssocID="{B7D611F1-EB46-48D8-B2B9-B4010A30FB50}" presName="sibTrans" presStyleCnt="0"/>
      <dgm:spPr/>
    </dgm:pt>
    <dgm:pt modelId="{5192065C-C772-419D-BCC7-632A8AC9ED09}" type="pres">
      <dgm:prSet presAssocID="{7422D25E-9C69-4FDC-AACB-DB08218BE799}" presName="node" presStyleLbl="node1" presStyleIdx="1" presStyleCnt="6">
        <dgm:presLayoutVars>
          <dgm:bulletEnabled val="1"/>
        </dgm:presLayoutVars>
      </dgm:prSet>
      <dgm:spPr/>
    </dgm:pt>
    <dgm:pt modelId="{E9AFD58A-7EF3-43B0-957B-26F80C659821}" type="pres">
      <dgm:prSet presAssocID="{8E50C2B6-74D6-4F6C-9C95-91C4D954E176}" presName="sibTrans" presStyleCnt="0"/>
      <dgm:spPr/>
    </dgm:pt>
    <dgm:pt modelId="{096E035E-4E57-463A-B75D-1BC5BFFC3976}" type="pres">
      <dgm:prSet presAssocID="{99FFECF6-7A63-48FC-93BD-1843EF82A09F}" presName="node" presStyleLbl="node1" presStyleIdx="2" presStyleCnt="6">
        <dgm:presLayoutVars>
          <dgm:bulletEnabled val="1"/>
        </dgm:presLayoutVars>
      </dgm:prSet>
      <dgm:spPr/>
    </dgm:pt>
    <dgm:pt modelId="{7296424E-9A33-4052-89C4-598631A2893E}" type="pres">
      <dgm:prSet presAssocID="{00CE2C9B-85B3-4A4C-B35F-374F82D5322B}" presName="sibTrans" presStyleCnt="0"/>
      <dgm:spPr/>
    </dgm:pt>
    <dgm:pt modelId="{6C87D835-FD54-44FA-B7CC-AE700FAEFD55}" type="pres">
      <dgm:prSet presAssocID="{7F9E1511-74A0-4800-92BB-36C7A2780C6C}" presName="node" presStyleLbl="node1" presStyleIdx="3" presStyleCnt="6">
        <dgm:presLayoutVars>
          <dgm:bulletEnabled val="1"/>
        </dgm:presLayoutVars>
      </dgm:prSet>
      <dgm:spPr/>
    </dgm:pt>
    <dgm:pt modelId="{64E2F26D-3FB2-4530-9323-5756FACD1090}" type="pres">
      <dgm:prSet presAssocID="{E1A534C5-50FC-4EF2-A785-E56786CC15FB}" presName="sibTrans" presStyleCnt="0"/>
      <dgm:spPr/>
    </dgm:pt>
    <dgm:pt modelId="{DF96F5B1-85FA-4D5A-9B5E-9845DF25B80E}" type="pres">
      <dgm:prSet presAssocID="{DA2C8C2D-2ACD-4B25-A41A-C5D96B21D96F}" presName="node" presStyleLbl="node1" presStyleIdx="4" presStyleCnt="6">
        <dgm:presLayoutVars>
          <dgm:bulletEnabled val="1"/>
        </dgm:presLayoutVars>
      </dgm:prSet>
      <dgm:spPr/>
    </dgm:pt>
    <dgm:pt modelId="{70ACDBC0-8DE9-40AD-ACF7-2650AE751680}" type="pres">
      <dgm:prSet presAssocID="{15D40A51-D34B-49F9-9F7A-73636C486EDD}" presName="sibTrans" presStyleCnt="0"/>
      <dgm:spPr/>
    </dgm:pt>
    <dgm:pt modelId="{7C9AEACA-15F1-4C18-8E5F-1766F9D2560C}" type="pres">
      <dgm:prSet presAssocID="{0D6A5D0A-D6F8-4F23-BC48-A7EEDF3E26CC}" presName="node" presStyleLbl="node1" presStyleIdx="5" presStyleCnt="6">
        <dgm:presLayoutVars>
          <dgm:bulletEnabled val="1"/>
        </dgm:presLayoutVars>
      </dgm:prSet>
      <dgm:spPr/>
    </dgm:pt>
  </dgm:ptLst>
  <dgm:cxnLst>
    <dgm:cxn modelId="{C1AF3A0C-0982-41C1-9A27-BD6E9DAF1E29}" srcId="{B27AE548-F4E1-459A-A8BC-2D6A8AADC2B5}" destId="{66A0A033-5F13-4076-9322-0350AFC51E77}" srcOrd="0" destOrd="0" parTransId="{09826E19-4071-48BB-8F81-85D4174407B6}" sibTransId="{B7D611F1-EB46-48D8-B2B9-B4010A30FB50}"/>
    <dgm:cxn modelId="{47703422-2291-4379-9EE4-055E489C6C58}" srcId="{B27AE548-F4E1-459A-A8BC-2D6A8AADC2B5}" destId="{7422D25E-9C69-4FDC-AACB-DB08218BE799}" srcOrd="1" destOrd="0" parTransId="{D8D341D5-27B5-487D-ACEA-54D1A8827952}" sibTransId="{8E50C2B6-74D6-4F6C-9C95-91C4D954E176}"/>
    <dgm:cxn modelId="{60651728-7EF4-40A2-A925-09114DF4297F}" srcId="{B27AE548-F4E1-459A-A8BC-2D6A8AADC2B5}" destId="{99FFECF6-7A63-48FC-93BD-1843EF82A09F}" srcOrd="2" destOrd="0" parTransId="{051D34E4-F1F6-4F12-A68C-6B7D0F239AF3}" sibTransId="{00CE2C9B-85B3-4A4C-B35F-374F82D5322B}"/>
    <dgm:cxn modelId="{FA0ABC3E-FB55-4B46-BC2D-BCC85F7DDAD3}" type="presOf" srcId="{B27AE548-F4E1-459A-A8BC-2D6A8AADC2B5}" destId="{B263D02E-98EA-4CC8-A522-AA3083785327}" srcOrd="0" destOrd="0" presId="urn:microsoft.com/office/officeart/2005/8/layout/default"/>
    <dgm:cxn modelId="{EF02FD3E-4C8D-4E02-A8D2-F5EF644E901D}" srcId="{B27AE548-F4E1-459A-A8BC-2D6A8AADC2B5}" destId="{DA2C8C2D-2ACD-4B25-A41A-C5D96B21D96F}" srcOrd="4" destOrd="0" parTransId="{05E61DBC-60E6-4524-A06E-313D8FFCC15A}" sibTransId="{15D40A51-D34B-49F9-9F7A-73636C486EDD}"/>
    <dgm:cxn modelId="{54D5C069-CCC6-4DBD-94F3-70B3BFF16FE1}" type="presOf" srcId="{66A0A033-5F13-4076-9322-0350AFC51E77}" destId="{D52EBEB4-7304-46F2-B295-B61A630D98EF}" srcOrd="0" destOrd="0" presId="urn:microsoft.com/office/officeart/2005/8/layout/default"/>
    <dgm:cxn modelId="{6093FE4D-2803-46EC-A99B-9824F5D7F645}" srcId="{B27AE548-F4E1-459A-A8BC-2D6A8AADC2B5}" destId="{7F9E1511-74A0-4800-92BB-36C7A2780C6C}" srcOrd="3" destOrd="0" parTransId="{4ECBA1AF-FF8C-4072-A388-9740646A738F}" sibTransId="{E1A534C5-50FC-4EF2-A785-E56786CC15FB}"/>
    <dgm:cxn modelId="{CF63FA58-3D78-4E0F-BF58-FDC9F748822B}" type="presOf" srcId="{99FFECF6-7A63-48FC-93BD-1843EF82A09F}" destId="{096E035E-4E57-463A-B75D-1BC5BFFC3976}" srcOrd="0" destOrd="0" presId="urn:microsoft.com/office/officeart/2005/8/layout/default"/>
    <dgm:cxn modelId="{B502D380-FE21-4605-B78C-274AC4992361}" srcId="{B27AE548-F4E1-459A-A8BC-2D6A8AADC2B5}" destId="{0D6A5D0A-D6F8-4F23-BC48-A7EEDF3E26CC}" srcOrd="5" destOrd="0" parTransId="{D2C23BA1-5CDE-4FE0-89E7-F20B60BF313E}" sibTransId="{6B6B89A5-0ECA-4D11-AE47-A76E1DAD856B}"/>
    <dgm:cxn modelId="{34630EB2-5E2F-4644-8B69-288FE9FD3B4C}" type="presOf" srcId="{7422D25E-9C69-4FDC-AACB-DB08218BE799}" destId="{5192065C-C772-419D-BCC7-632A8AC9ED09}" srcOrd="0" destOrd="0" presId="urn:microsoft.com/office/officeart/2005/8/layout/default"/>
    <dgm:cxn modelId="{8E328ABC-4C94-4291-AC37-08DE8E97ECD8}" type="presOf" srcId="{DA2C8C2D-2ACD-4B25-A41A-C5D96B21D96F}" destId="{DF96F5B1-85FA-4D5A-9B5E-9845DF25B80E}" srcOrd="0" destOrd="0" presId="urn:microsoft.com/office/officeart/2005/8/layout/default"/>
    <dgm:cxn modelId="{0803D8D6-485A-46BC-B639-9D91753AE2ED}" type="presOf" srcId="{7F9E1511-74A0-4800-92BB-36C7A2780C6C}" destId="{6C87D835-FD54-44FA-B7CC-AE700FAEFD55}" srcOrd="0" destOrd="0" presId="urn:microsoft.com/office/officeart/2005/8/layout/default"/>
    <dgm:cxn modelId="{27DA90DF-DBD2-42C9-8BF7-070D50FED8A1}" type="presOf" srcId="{0D6A5D0A-D6F8-4F23-BC48-A7EEDF3E26CC}" destId="{7C9AEACA-15F1-4C18-8E5F-1766F9D2560C}" srcOrd="0" destOrd="0" presId="urn:microsoft.com/office/officeart/2005/8/layout/default"/>
    <dgm:cxn modelId="{CB747FE0-05CE-466F-896A-CA551BB2213D}" type="presParOf" srcId="{B263D02E-98EA-4CC8-A522-AA3083785327}" destId="{D52EBEB4-7304-46F2-B295-B61A630D98EF}" srcOrd="0" destOrd="0" presId="urn:microsoft.com/office/officeart/2005/8/layout/default"/>
    <dgm:cxn modelId="{9476B8AF-1ECF-4C3F-96F8-85193A101B36}" type="presParOf" srcId="{B263D02E-98EA-4CC8-A522-AA3083785327}" destId="{A2A19167-9D57-42FF-9758-053213CF08F0}" srcOrd="1" destOrd="0" presId="urn:microsoft.com/office/officeart/2005/8/layout/default"/>
    <dgm:cxn modelId="{DAE27D0C-C5B0-4686-BABC-2BAA4D357249}" type="presParOf" srcId="{B263D02E-98EA-4CC8-A522-AA3083785327}" destId="{5192065C-C772-419D-BCC7-632A8AC9ED09}" srcOrd="2" destOrd="0" presId="urn:microsoft.com/office/officeart/2005/8/layout/default"/>
    <dgm:cxn modelId="{AE8303CF-4E58-4E24-8887-ABF9C982167F}" type="presParOf" srcId="{B263D02E-98EA-4CC8-A522-AA3083785327}" destId="{E9AFD58A-7EF3-43B0-957B-26F80C659821}" srcOrd="3" destOrd="0" presId="urn:microsoft.com/office/officeart/2005/8/layout/default"/>
    <dgm:cxn modelId="{EA3C2E73-4553-4969-857C-D8DAAC206A58}" type="presParOf" srcId="{B263D02E-98EA-4CC8-A522-AA3083785327}" destId="{096E035E-4E57-463A-B75D-1BC5BFFC3976}" srcOrd="4" destOrd="0" presId="urn:microsoft.com/office/officeart/2005/8/layout/default"/>
    <dgm:cxn modelId="{9861C325-B3BE-4D2D-A8C3-89F79C566BDE}" type="presParOf" srcId="{B263D02E-98EA-4CC8-A522-AA3083785327}" destId="{7296424E-9A33-4052-89C4-598631A2893E}" srcOrd="5" destOrd="0" presId="urn:microsoft.com/office/officeart/2005/8/layout/default"/>
    <dgm:cxn modelId="{1880A360-BC2B-4DD0-9FB3-E93ADFC1F9E0}" type="presParOf" srcId="{B263D02E-98EA-4CC8-A522-AA3083785327}" destId="{6C87D835-FD54-44FA-B7CC-AE700FAEFD55}" srcOrd="6" destOrd="0" presId="urn:microsoft.com/office/officeart/2005/8/layout/default"/>
    <dgm:cxn modelId="{62174948-DA5C-4F34-BE4D-61195CD9F65B}" type="presParOf" srcId="{B263D02E-98EA-4CC8-A522-AA3083785327}" destId="{64E2F26D-3FB2-4530-9323-5756FACD1090}" srcOrd="7" destOrd="0" presId="urn:microsoft.com/office/officeart/2005/8/layout/default"/>
    <dgm:cxn modelId="{30AE022C-6E2A-4888-8BEE-1A3229A6628A}" type="presParOf" srcId="{B263D02E-98EA-4CC8-A522-AA3083785327}" destId="{DF96F5B1-85FA-4D5A-9B5E-9845DF25B80E}" srcOrd="8" destOrd="0" presId="urn:microsoft.com/office/officeart/2005/8/layout/default"/>
    <dgm:cxn modelId="{35EABD41-C3EA-4B93-A37F-AD9C458CA87C}" type="presParOf" srcId="{B263D02E-98EA-4CC8-A522-AA3083785327}" destId="{70ACDBC0-8DE9-40AD-ACF7-2650AE751680}" srcOrd="9" destOrd="0" presId="urn:microsoft.com/office/officeart/2005/8/layout/default"/>
    <dgm:cxn modelId="{B83AC9A8-A3C1-4322-8BD2-345C9547113E}" type="presParOf" srcId="{B263D02E-98EA-4CC8-A522-AA3083785327}" destId="{7C9AEACA-15F1-4C18-8E5F-1766F9D2560C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2EBEB4-7304-46F2-B295-B61A630D98EF}">
      <dsp:nvSpPr>
        <dsp:cNvPr id="0" name=""/>
        <dsp:cNvSpPr/>
      </dsp:nvSpPr>
      <dsp:spPr>
        <a:xfrm>
          <a:off x="0" y="211733"/>
          <a:ext cx="2464593" cy="1478756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700" kern="1200" dirty="0"/>
            <a:t>Onderwijs</a:t>
          </a:r>
        </a:p>
      </dsp:txBody>
      <dsp:txXfrm>
        <a:off x="0" y="211733"/>
        <a:ext cx="2464593" cy="1478756"/>
      </dsp:txXfrm>
    </dsp:sp>
    <dsp:sp modelId="{5192065C-C772-419D-BCC7-632A8AC9ED09}">
      <dsp:nvSpPr>
        <dsp:cNvPr id="0" name=""/>
        <dsp:cNvSpPr/>
      </dsp:nvSpPr>
      <dsp:spPr>
        <a:xfrm>
          <a:off x="2711053" y="211733"/>
          <a:ext cx="2464593" cy="1478756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700" kern="1200" dirty="0"/>
            <a:t>Wedergeboorte</a:t>
          </a:r>
        </a:p>
      </dsp:txBody>
      <dsp:txXfrm>
        <a:off x="2711053" y="211733"/>
        <a:ext cx="2464593" cy="1478756"/>
      </dsp:txXfrm>
    </dsp:sp>
    <dsp:sp modelId="{096E035E-4E57-463A-B75D-1BC5BFFC3976}">
      <dsp:nvSpPr>
        <dsp:cNvPr id="0" name=""/>
        <dsp:cNvSpPr/>
      </dsp:nvSpPr>
      <dsp:spPr>
        <a:xfrm>
          <a:off x="5422106" y="211733"/>
          <a:ext cx="2464593" cy="1478756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700" kern="1200" dirty="0"/>
            <a:t>Inwoning</a:t>
          </a:r>
        </a:p>
      </dsp:txBody>
      <dsp:txXfrm>
        <a:off x="5422106" y="211733"/>
        <a:ext cx="2464593" cy="1478756"/>
      </dsp:txXfrm>
    </dsp:sp>
    <dsp:sp modelId="{6C87D835-FD54-44FA-B7CC-AE700FAEFD55}">
      <dsp:nvSpPr>
        <dsp:cNvPr id="0" name=""/>
        <dsp:cNvSpPr/>
      </dsp:nvSpPr>
      <dsp:spPr>
        <a:xfrm>
          <a:off x="0" y="1936948"/>
          <a:ext cx="2464593" cy="1478756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700" kern="1200" dirty="0"/>
            <a:t>Verzegeling</a:t>
          </a:r>
        </a:p>
      </dsp:txBody>
      <dsp:txXfrm>
        <a:off x="0" y="1936948"/>
        <a:ext cx="2464593" cy="1478756"/>
      </dsp:txXfrm>
    </dsp:sp>
    <dsp:sp modelId="{DF96F5B1-85FA-4D5A-9B5E-9845DF25B80E}">
      <dsp:nvSpPr>
        <dsp:cNvPr id="0" name=""/>
        <dsp:cNvSpPr/>
      </dsp:nvSpPr>
      <dsp:spPr>
        <a:xfrm>
          <a:off x="2711053" y="1936948"/>
          <a:ext cx="2464593" cy="1478756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700" kern="1200" dirty="0"/>
            <a:t>Vervulling</a:t>
          </a:r>
        </a:p>
      </dsp:txBody>
      <dsp:txXfrm>
        <a:off x="2711053" y="1936948"/>
        <a:ext cx="2464593" cy="1478756"/>
      </dsp:txXfrm>
    </dsp:sp>
    <dsp:sp modelId="{7C9AEACA-15F1-4C18-8E5F-1766F9D2560C}">
      <dsp:nvSpPr>
        <dsp:cNvPr id="0" name=""/>
        <dsp:cNvSpPr/>
      </dsp:nvSpPr>
      <dsp:spPr>
        <a:xfrm>
          <a:off x="5422106" y="1936948"/>
          <a:ext cx="2464593" cy="1478756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700" kern="1200" dirty="0" err="1"/>
            <a:t>Geestesdoop</a:t>
          </a:r>
          <a:endParaRPr lang="nl-BE" sz="2700" kern="1200" dirty="0"/>
        </a:p>
      </dsp:txBody>
      <dsp:txXfrm>
        <a:off x="5422106" y="1936948"/>
        <a:ext cx="2464593" cy="14787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A25F77-9D03-445E-9715-5FC0D564FCFF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C2164C-9A06-44E9-B44C-B8B034C7459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06239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35302"/>
            <a:ext cx="6858000" cy="19896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001698"/>
            <a:ext cx="6858000" cy="137980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21002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64545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60443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06045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889800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88475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038640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9775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087953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69153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5896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11935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32E62931-8EB4-42BB-BAAB-D8757BE66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5715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775595" y="607220"/>
            <a:ext cx="3738610" cy="2630900"/>
          </a:xfrm>
          <a:noFill/>
        </p:spPr>
        <p:txBody>
          <a:bodyPr>
            <a:normAutofit/>
          </a:bodyPr>
          <a:lstStyle/>
          <a:p>
            <a:pPr algn="l"/>
            <a:r>
              <a:rPr lang="nl-BE" sz="4100" dirty="0"/>
              <a:t>Verzegeling, vervulling, </a:t>
            </a:r>
            <a:r>
              <a:rPr lang="nl-BE" sz="4100" dirty="0" err="1"/>
              <a:t>Geestesdoop</a:t>
            </a:r>
            <a:endParaRPr lang="nl-BE" sz="410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4775595" y="3393370"/>
            <a:ext cx="3738610" cy="1714408"/>
          </a:xfrm>
          <a:noFill/>
        </p:spPr>
        <p:txBody>
          <a:bodyPr>
            <a:normAutofit/>
          </a:bodyPr>
          <a:lstStyle/>
          <a:p>
            <a:pPr algn="l"/>
            <a:r>
              <a:rPr lang="nl-BE" dirty="0"/>
              <a:t>dr. Raymond R. Hausoul</a:t>
            </a:r>
            <a:endParaRPr lang="nl-BE"/>
          </a:p>
        </p:txBody>
      </p:sp>
      <p:pic>
        <p:nvPicPr>
          <p:cNvPr id="1026" name="Picture 2" descr="Afbeelding met buitenshuis, gebouw, gras, hemel&#10;&#10;Door AI gegenereerde inhoud is mogelijk onjuist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01" r="16613" b="-3"/>
          <a:stretch>
            <a:fillRect/>
          </a:stretch>
        </p:blipFill>
        <p:spPr bwMode="auto">
          <a:xfrm>
            <a:off x="20" y="10"/>
            <a:ext cx="4504114" cy="5714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9155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De Geest en de kerk</a:t>
            </a:r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8895304"/>
              </p:ext>
            </p:extLst>
          </p:nvPr>
        </p:nvGraphicFramePr>
        <p:xfrm>
          <a:off x="628650" y="1520825"/>
          <a:ext cx="7886700" cy="36274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99469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Gebed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874520"/>
            <a:ext cx="4834880" cy="3604260"/>
          </a:xfrm>
        </p:spPr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nl-BE" dirty="0"/>
              <a:t>Fluister het me in, heilige Geest:</a:t>
            </a:r>
          </a:p>
          <a:p>
            <a:pPr marL="109728" indent="0">
              <a:buNone/>
            </a:pPr>
            <a:r>
              <a:rPr lang="nl-BE" dirty="0"/>
              <a:t>         ik zal het goede denken</a:t>
            </a:r>
          </a:p>
          <a:p>
            <a:pPr marL="109728" indent="0">
              <a:buNone/>
            </a:pPr>
            <a:r>
              <a:rPr lang="nl-BE" dirty="0"/>
              <a:t>Spoor me aan, heilige Geest:</a:t>
            </a:r>
          </a:p>
          <a:p>
            <a:pPr marL="109728" indent="0">
              <a:buNone/>
            </a:pPr>
            <a:r>
              <a:rPr lang="nl-BE" dirty="0"/>
              <a:t>         ik zal het goede doen.</a:t>
            </a:r>
          </a:p>
          <a:p>
            <a:pPr marL="109728" indent="0">
              <a:buNone/>
            </a:pPr>
            <a:r>
              <a:rPr lang="nl-BE" dirty="0"/>
              <a:t>Verlok me, heilige Geest:</a:t>
            </a:r>
          </a:p>
          <a:p>
            <a:pPr marL="109728" indent="0">
              <a:buNone/>
            </a:pPr>
            <a:r>
              <a:rPr lang="nl-BE" dirty="0"/>
              <a:t>         ik zal het goede zoeken</a:t>
            </a:r>
          </a:p>
          <a:p>
            <a:pPr marL="109728" indent="0">
              <a:buNone/>
            </a:pPr>
            <a:r>
              <a:rPr lang="nl-BE" dirty="0"/>
              <a:t>Geef me kracht, heilige Geest:</a:t>
            </a:r>
          </a:p>
          <a:p>
            <a:pPr marL="109728" indent="0">
              <a:buNone/>
            </a:pPr>
            <a:r>
              <a:rPr lang="nl-BE" dirty="0"/>
              <a:t>         ik zal het goede vasthouden</a:t>
            </a:r>
          </a:p>
          <a:p>
            <a:pPr marL="109728" indent="0">
              <a:buNone/>
            </a:pPr>
            <a:r>
              <a:rPr lang="nl-BE" dirty="0"/>
              <a:t>Bescherm me, heilige Geest:</a:t>
            </a:r>
          </a:p>
          <a:p>
            <a:pPr marL="109728" indent="0">
              <a:buNone/>
            </a:pPr>
            <a:r>
              <a:rPr lang="nl-BE" dirty="0"/>
              <a:t>         ik zal het goede nooit verliezen.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1777380"/>
            <a:ext cx="2740905" cy="34381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885795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a">
  <a:themeElements>
    <a:clrScheme name="Office 2013 - 2022 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852</TotalTime>
  <Words>90</Words>
  <Application>Microsoft Office PowerPoint</Application>
  <PresentationFormat>Diavoorstelling (16:10)</PresentationFormat>
  <Paragraphs>20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2013 - 2022 Thema</vt:lpstr>
      <vt:lpstr>Verzegeling, vervulling, Geestesdoop</vt:lpstr>
      <vt:lpstr>De Geest en de kerk</vt:lpstr>
      <vt:lpstr>Gebed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RRH</dc:creator>
  <cp:lastModifiedBy>Raymond  Hausoul</cp:lastModifiedBy>
  <cp:revision>156</cp:revision>
  <dcterms:created xsi:type="dcterms:W3CDTF">2019-09-04T13:46:42Z</dcterms:created>
  <dcterms:modified xsi:type="dcterms:W3CDTF">2025-10-13T14:20:06Z</dcterms:modified>
</cp:coreProperties>
</file>